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2" r:id="rId17"/>
    <p:sldId id="1311"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3257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Naveen 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:712221205021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Park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rcRect/>
          <a:stretch/>
        </p:blipFill>
        <p:spPr>
          <a:xfrm>
            <a:off x="3323510" y="1662888"/>
            <a:ext cx="2496979"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rcRect/>
          <a:stretch/>
        </p:blipFill>
        <p:spPr>
          <a:xfrm>
            <a:off x="2009091" y="1675124"/>
            <a:ext cx="4979821"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rcRect/>
          <a:stretch/>
        </p:blipFill>
        <p:spPr>
          <a:xfrm>
            <a:off x="2250319" y="1644383"/>
            <a:ext cx="4528100"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Login.html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rcRect/>
          <a:stretch/>
        </p:blipFill>
        <p:spPr>
          <a:xfrm>
            <a:off x="2224531" y="1652067"/>
            <a:ext cx="4518204"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Share_note.html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rcRect/>
          <a:stretch/>
        </p:blipFill>
        <p:spPr>
          <a:xfrm>
            <a:off x="1954470" y="1529124"/>
            <a:ext cx="4789385"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253</TotalTime>
  <Words>1186</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views.py :</vt:lpstr>
      <vt:lpstr>Modelling &amp; Results      Login.html :</vt:lpstr>
      <vt:lpstr>Modelling &amp; Results        Share_note.html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MUKESH KUMAR PANDIAN</cp:lastModifiedBy>
  <cp:revision>12</cp:revision>
  <dcterms:modified xsi:type="dcterms:W3CDTF">2024-04-10T08:13:58Z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